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AFBC-7898-46F8-BB48-119C3DDC2184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DF323B1-ABDF-4B8E-ADE5-3C056FCAE46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AFBC-7898-46F8-BB48-119C3DDC2184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23B1-ABDF-4B8E-ADE5-3C056FCAE4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DF323B1-ABDF-4B8E-ADE5-3C056FCAE46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AFBC-7898-46F8-BB48-119C3DDC2184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AFBC-7898-46F8-BB48-119C3DDC2184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DF323B1-ABDF-4B8E-ADE5-3C056FCAE46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AFBC-7898-46F8-BB48-119C3DDC2184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DF323B1-ABDF-4B8E-ADE5-3C056FCAE46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810AFBC-7898-46F8-BB48-119C3DDC2184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23B1-ABDF-4B8E-ADE5-3C056FCAE46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AFBC-7898-46F8-BB48-119C3DDC2184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DF323B1-ABDF-4B8E-ADE5-3C056FCAE46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AFBC-7898-46F8-BB48-119C3DDC2184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DF323B1-ABDF-4B8E-ADE5-3C056FCAE4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AFBC-7898-46F8-BB48-119C3DDC2184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F323B1-ABDF-4B8E-ADE5-3C056FCAE46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DF323B1-ABDF-4B8E-ADE5-3C056FCAE46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AFBC-7898-46F8-BB48-119C3DDC2184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DF323B1-ABDF-4B8E-ADE5-3C056FCAE46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810AFBC-7898-46F8-BB48-119C3DDC2184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810AFBC-7898-46F8-BB48-119C3DDC2184}" type="datetimeFigureOut">
              <a:rPr lang="zh-TW" altLang="en-US" smtClean="0"/>
              <a:t>2017/7/28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DF323B1-ABDF-4B8E-ADE5-3C056FCAE46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五年級本位課程</a:t>
            </a:r>
            <a:endParaRPr lang="zh-TW" altLang="en-US" sz="4800" b="1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基隆市堵南國小</a:t>
            </a:r>
            <a:r>
              <a:rPr lang="en-US" altLang="zh-TW" sz="5400" b="1" dirty="0" smtClean="0"/>
              <a:t>106</a:t>
            </a:r>
            <a:r>
              <a:rPr lang="zh-TW" altLang="en-US" sz="5400" b="1" dirty="0" smtClean="0"/>
              <a:t>學年</a:t>
            </a:r>
            <a:endParaRPr lang="zh-TW" alt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五年級本位課程內容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357422" y="1600200"/>
            <a:ext cx="6329378" cy="4525963"/>
          </a:xfrm>
        </p:spPr>
        <p:txBody>
          <a:bodyPr/>
          <a:lstStyle/>
          <a:p>
            <a:r>
              <a:rPr lang="zh-TW" altLang="en-US" sz="4000" dirty="0" smtClean="0"/>
              <a:t>一、海洋閱讀</a:t>
            </a:r>
            <a:endParaRPr lang="en-US" altLang="zh-TW" sz="4000" dirty="0" smtClean="0"/>
          </a:p>
          <a:p>
            <a:endParaRPr lang="en-US" altLang="zh-TW" sz="4000" dirty="0"/>
          </a:p>
          <a:p>
            <a:r>
              <a:rPr lang="zh-TW" altLang="en-US" sz="4000" dirty="0" smtClean="0"/>
              <a:t>二、能源</a:t>
            </a:r>
            <a:endParaRPr lang="en-US" altLang="zh-TW" sz="4000" dirty="0" smtClean="0"/>
          </a:p>
          <a:p>
            <a:endParaRPr lang="en-US" altLang="zh-TW" sz="4000" dirty="0"/>
          </a:p>
          <a:p>
            <a:r>
              <a:rPr lang="zh-TW" altLang="en-US" sz="4000" dirty="0" smtClean="0"/>
              <a:t>三、海洋</a:t>
            </a:r>
            <a:endParaRPr lang="en-US" altLang="zh-TW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閱讀</a:t>
            </a:r>
            <a:r>
              <a:rPr lang="zh-TW" altLang="en-US" dirty="0"/>
              <a:t>：上、下學期各一本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143108" y="1600200"/>
            <a:ext cx="6543692" cy="4525963"/>
          </a:xfrm>
        </p:spPr>
        <p:txBody>
          <a:bodyPr/>
          <a:lstStyle/>
          <a:p>
            <a:r>
              <a:rPr lang="zh-TW" altLang="en-US" sz="4000" dirty="0" smtClean="0"/>
              <a:t>那年冬天和烏魚說再見</a:t>
            </a:r>
            <a:endParaRPr lang="en-US" altLang="zh-TW" sz="4000" dirty="0" smtClean="0"/>
          </a:p>
          <a:p>
            <a:endParaRPr lang="en-US" altLang="zh-TW" sz="4000" dirty="0"/>
          </a:p>
          <a:p>
            <a:r>
              <a:rPr lang="zh-TW" altLang="en-US" sz="4000" dirty="0" smtClean="0"/>
              <a:t>逃出大海嘯</a:t>
            </a:r>
            <a:endParaRPr lang="en-US" altLang="zh-TW" sz="4000" dirty="0" smtClean="0"/>
          </a:p>
          <a:p>
            <a:endParaRPr lang="en-US" altLang="zh-TW" dirty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能源教學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43956" cy="4525963"/>
          </a:xfrm>
        </p:spPr>
        <p:txBody>
          <a:bodyPr/>
          <a:lstStyle/>
          <a:p>
            <a:r>
              <a:rPr lang="en-US" altLang="zh-TW" dirty="0" smtClean="0"/>
              <a:t>〔</a:t>
            </a:r>
            <a:r>
              <a:rPr lang="zh-TW" altLang="en-US" b="1" dirty="0" smtClean="0"/>
              <a:t>水</a:t>
            </a:r>
            <a:r>
              <a:rPr lang="en-US" altLang="zh-TW" dirty="0" smtClean="0"/>
              <a:t>〕</a:t>
            </a:r>
            <a:r>
              <a:rPr lang="zh-TW" altLang="en-US" dirty="0" smtClean="0"/>
              <a:t>能克剛：了解海洋能源種類</a:t>
            </a:r>
            <a:endParaRPr lang="en-US" altLang="zh-TW" dirty="0" smtClean="0"/>
          </a:p>
          <a:p>
            <a:r>
              <a:rPr lang="en-US" altLang="zh-TW" dirty="0" smtClean="0"/>
              <a:t>〔</a:t>
            </a:r>
            <a:r>
              <a:rPr lang="zh-TW" altLang="en-US" b="1" dirty="0" smtClean="0"/>
              <a:t>風</a:t>
            </a:r>
            <a:r>
              <a:rPr lang="en-US" altLang="zh-TW" dirty="0" smtClean="0"/>
              <a:t>〕</a:t>
            </a:r>
            <a:r>
              <a:rPr lang="zh-TW" altLang="en-US" dirty="0" smtClean="0"/>
              <a:t>能傳動：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</a:t>
            </a:r>
            <a:r>
              <a:rPr lang="zh-TW" altLang="en-US" dirty="0" smtClean="0"/>
              <a:t>了解原理         設計風力起重機             </a:t>
            </a:r>
            <a:endParaRPr lang="en-US" altLang="zh-TW" dirty="0" smtClean="0"/>
          </a:p>
          <a:p>
            <a:r>
              <a:rPr lang="en-US" altLang="zh-TW" dirty="0" smtClean="0"/>
              <a:t>〔</a:t>
            </a:r>
            <a:r>
              <a:rPr lang="zh-TW" altLang="en-US" b="1" dirty="0" smtClean="0"/>
              <a:t>光</a:t>
            </a:r>
            <a:r>
              <a:rPr lang="en-US" altLang="zh-TW" dirty="0" smtClean="0"/>
              <a:t>〕</a:t>
            </a:r>
            <a:r>
              <a:rPr lang="zh-TW" altLang="en-US" dirty="0" smtClean="0"/>
              <a:t>能生巧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了解太陽能發電原理         太陽能車組裝</a:t>
            </a:r>
            <a:endParaRPr lang="en-US" altLang="zh-TW" dirty="0" smtClean="0"/>
          </a:p>
          <a:p>
            <a:r>
              <a:rPr lang="en-US" altLang="zh-TW" dirty="0" smtClean="0"/>
              <a:t>〔</a:t>
            </a:r>
            <a:r>
              <a:rPr lang="zh-TW" altLang="en-US" b="1" dirty="0" smtClean="0"/>
              <a:t>能源新世紀</a:t>
            </a:r>
            <a:r>
              <a:rPr lang="en-US" altLang="zh-TW" dirty="0" smtClean="0"/>
              <a:t>〕</a:t>
            </a:r>
            <a:r>
              <a:rPr lang="zh-TW" altLang="en-US" dirty="0" smtClean="0"/>
              <a:t>：了解再生能源種類</a:t>
            </a:r>
            <a:endParaRPr lang="zh-TW" altLang="en-US" dirty="0"/>
          </a:p>
        </p:txBody>
      </p:sp>
      <p:sp>
        <p:nvSpPr>
          <p:cNvPr id="4" name="向右箭號 3"/>
          <p:cNvSpPr/>
          <p:nvPr/>
        </p:nvSpPr>
        <p:spPr>
          <a:xfrm>
            <a:off x="3500430" y="2643182"/>
            <a:ext cx="57150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向右箭號 4"/>
          <p:cNvSpPr/>
          <p:nvPr/>
        </p:nvSpPr>
        <p:spPr>
          <a:xfrm>
            <a:off x="5143504" y="3643314"/>
            <a:ext cx="57150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游泳：上、下學期各</a:t>
            </a:r>
            <a:r>
              <a:rPr lang="en-US" altLang="zh-TW" sz="5400" dirty="0" smtClean="0"/>
              <a:t>10</a:t>
            </a:r>
            <a:r>
              <a:rPr lang="zh-TW" altLang="en-US" sz="5400" dirty="0" smtClean="0"/>
              <a:t>節</a:t>
            </a:r>
            <a:endParaRPr lang="zh-TW" altLang="en-US" sz="5400" dirty="0"/>
          </a:p>
        </p:txBody>
      </p:sp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海洋教育</a:t>
            </a:r>
            <a:endParaRPr lang="zh-TW" altLang="en-US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 smtClean="0"/>
              <a:t>敬祝教安</a:t>
            </a:r>
            <a:endParaRPr lang="zh-TW" altLang="en-US" sz="7200" dirty="0"/>
          </a:p>
        </p:txBody>
      </p:sp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/>
              <a:t>謝謝聆聽</a:t>
            </a:r>
            <a:endParaRPr lang="zh-TW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</TotalTime>
  <Words>109</Words>
  <Application>Microsoft Office PowerPoint</Application>
  <PresentationFormat>如螢幕大小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市鎮</vt:lpstr>
      <vt:lpstr>基隆市堵南國小106學年</vt:lpstr>
      <vt:lpstr>五年級本位課程內容</vt:lpstr>
      <vt:lpstr>閱讀：上、下學期各一本</vt:lpstr>
      <vt:lpstr>能源教學</vt:lpstr>
      <vt:lpstr>海洋教育</vt:lpstr>
      <vt:lpstr>謝謝聆聽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基隆市堵南國小106學年</dc:title>
  <dc:creator>public1</dc:creator>
  <cp:lastModifiedBy>public1</cp:lastModifiedBy>
  <cp:revision>4</cp:revision>
  <dcterms:created xsi:type="dcterms:W3CDTF">2017-07-28T00:09:42Z</dcterms:created>
  <dcterms:modified xsi:type="dcterms:W3CDTF">2017-07-28T00:37:17Z</dcterms:modified>
</cp:coreProperties>
</file>